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jv0htgE/tSCPjTRH141HDueWsm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6"/>
  </p:normalViewPr>
  <p:slideViewPr>
    <p:cSldViewPr snapToGrid="0">
      <p:cViewPr varScale="1">
        <p:scale>
          <a:sx n="104" d="100"/>
          <a:sy n="104" d="100"/>
        </p:scale>
        <p:origin x="80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7" name="Google Shape;23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ec756649ce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2ec756649ce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2ec756649ce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2ec756649ce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2ec756649c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2ec756649c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ec756649c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2ec756649ce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ec756649ce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2ec756649ce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TITULO_1" userDrawn="1">
  <p:cSld name="1TITULO_1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ctrTitle"/>
          </p:nvPr>
        </p:nvSpPr>
        <p:spPr>
          <a:xfrm>
            <a:off x="1566962" y="942828"/>
            <a:ext cx="4131129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1034716" y="4003324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  <a:defRPr sz="3600" b="0" i="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 dirty="0"/>
          </a:p>
        </p:txBody>
      </p:sp>
      <p:cxnSp>
        <p:nvCxnSpPr>
          <p:cNvPr id="16" name="Google Shape;16;p3"/>
          <p:cNvCxnSpPr/>
          <p:nvPr/>
        </p:nvCxnSpPr>
        <p:spPr>
          <a:xfrm>
            <a:off x="2632640" y="3625912"/>
            <a:ext cx="1984076" cy="0"/>
          </a:xfrm>
          <a:prstGeom prst="straightConnector1">
            <a:avLst/>
          </a:prstGeom>
          <a:noFill/>
          <a:ln w="508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8AF427FB-3B61-2741-1E2C-66B77E09F2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5C7865D-4ACC-AE62-D82B-445E222FBF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35342" y="5613668"/>
            <a:ext cx="2162749" cy="87719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D0766D3-39A1-9685-7F66-FCA5E44DA5C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12956" y="5574603"/>
            <a:ext cx="2608914" cy="9576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NDICE 2">
  <p:cSld name="2_INDICE 2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/>
          <p:nvPr/>
        </p:nvSpPr>
        <p:spPr>
          <a:xfrm>
            <a:off x="3440625" y="6555781"/>
            <a:ext cx="5284922" cy="38745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2"/>
          <p:cNvSpPr/>
          <p:nvPr/>
        </p:nvSpPr>
        <p:spPr>
          <a:xfrm>
            <a:off x="3440625" y="0"/>
            <a:ext cx="5284922" cy="145732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2"/>
          <p:cNvSpPr txBox="1">
            <a:spLocks noGrp="1"/>
          </p:cNvSpPr>
          <p:nvPr>
            <p:ph type="body" idx="1"/>
          </p:nvPr>
        </p:nvSpPr>
        <p:spPr>
          <a:xfrm>
            <a:off x="3440624" y="3091422"/>
            <a:ext cx="5284921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22860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Arial"/>
              <a:buNone/>
              <a:defRPr sz="1800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88" name="Google Shape;88;p12"/>
          <p:cNvSpPr txBox="1">
            <a:spLocks noGrp="1"/>
          </p:cNvSpPr>
          <p:nvPr>
            <p:ph type="ctrTitle"/>
          </p:nvPr>
        </p:nvSpPr>
        <p:spPr>
          <a:xfrm>
            <a:off x="3440624" y="2078362"/>
            <a:ext cx="5284921" cy="517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Arial"/>
              <a:buNone/>
              <a:defRPr sz="360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pic>
        <p:nvPicPr>
          <p:cNvPr id="89" name="Google Shape;89;p12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352977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4AF23432-AA0A-92E6-88E9-B979527B2F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35297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DICE 2">
  <p:cSld name="INDICE 2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/>
          <p:nvPr/>
        </p:nvSpPr>
        <p:spPr>
          <a:xfrm>
            <a:off x="3586163" y="666426"/>
            <a:ext cx="5003978" cy="4742482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 txBox="1">
            <a:spLocks noGrp="1"/>
          </p:cNvSpPr>
          <p:nvPr>
            <p:ph type="ctrTitle"/>
          </p:nvPr>
        </p:nvSpPr>
        <p:spPr>
          <a:xfrm>
            <a:off x="3755756" y="1557337"/>
            <a:ext cx="4680488" cy="3286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3440625" y="6555781"/>
            <a:ext cx="5284922" cy="38745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 txBox="1">
            <a:spLocks noGrp="1"/>
          </p:cNvSpPr>
          <p:nvPr>
            <p:ph type="body" idx="1"/>
          </p:nvPr>
        </p:nvSpPr>
        <p:spPr>
          <a:xfrm>
            <a:off x="732759" y="666426"/>
            <a:ext cx="2697942" cy="426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sz="1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body" idx="2"/>
          </p:nvPr>
        </p:nvSpPr>
        <p:spPr>
          <a:xfrm>
            <a:off x="8721183" y="4091552"/>
            <a:ext cx="3208880" cy="426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Arial"/>
              <a:buNone/>
              <a:defRPr sz="1800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13"/>
          <p:cNvSpPr txBox="1">
            <a:spLocks noGrp="1"/>
          </p:cNvSpPr>
          <p:nvPr>
            <p:ph type="subTitle" idx="3"/>
          </p:nvPr>
        </p:nvSpPr>
        <p:spPr>
          <a:xfrm>
            <a:off x="3459341" y="5531314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7" name="Google Shape;97;p13"/>
          <p:cNvSpPr txBox="1">
            <a:spLocks noGrp="1"/>
          </p:cNvSpPr>
          <p:nvPr>
            <p:ph type="body" idx="4"/>
          </p:nvPr>
        </p:nvSpPr>
        <p:spPr>
          <a:xfrm>
            <a:off x="8721182" y="4565080"/>
            <a:ext cx="3208879" cy="426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Arial"/>
              <a:buNone/>
              <a:defRPr sz="1800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body" idx="5"/>
          </p:nvPr>
        </p:nvSpPr>
        <p:spPr>
          <a:xfrm>
            <a:off x="8721183" y="5050866"/>
            <a:ext cx="3208878" cy="426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Arial"/>
              <a:buNone/>
              <a:defRPr sz="1800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F12E1E68-A0C9-3D2E-86FC-1F82A594725B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395073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EB0F622D-1573-78FA-DD27-F6B86729B6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395073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GENERAL TEXTO">
  <p:cSld name="1GENERAL TEXTO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1473200" y="859335"/>
            <a:ext cx="8705897" cy="35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4"/>
          <p:cNvSpPr/>
          <p:nvPr/>
        </p:nvSpPr>
        <p:spPr>
          <a:xfrm rot="10800000" flipH="1">
            <a:off x="1" y="-1"/>
            <a:ext cx="1337210" cy="1471613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4"/>
          <p:cNvSpPr txBox="1">
            <a:spLocks noGrp="1"/>
          </p:cNvSpPr>
          <p:nvPr>
            <p:ph type="body" idx="1"/>
          </p:nvPr>
        </p:nvSpPr>
        <p:spPr>
          <a:xfrm>
            <a:off x="7298871" y="1717675"/>
            <a:ext cx="4317942" cy="4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14"/>
          <p:cNvSpPr txBox="1">
            <a:spLocks noGrp="1"/>
          </p:cNvSpPr>
          <p:nvPr>
            <p:ph type="body" idx="2"/>
          </p:nvPr>
        </p:nvSpPr>
        <p:spPr>
          <a:xfrm>
            <a:off x="585788" y="1717675"/>
            <a:ext cx="6239555" cy="4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Char char="•"/>
              <a:def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14"/>
          <p:cNvSpPr txBox="1">
            <a:spLocks noGrp="1"/>
          </p:cNvSpPr>
          <p:nvPr>
            <p:ph type="body" idx="3"/>
          </p:nvPr>
        </p:nvSpPr>
        <p:spPr>
          <a:xfrm>
            <a:off x="1473199" y="428557"/>
            <a:ext cx="8705897" cy="386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472EFEF1-F8C5-3FAB-54BA-A79213555C25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428557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CF374BA-A809-0615-582F-57770339CB7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42855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GENERAL TEXTO-2">
  <p:cSld name="1GENERAL TEXTO-2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/>
          <p:nvPr/>
        </p:nvSpPr>
        <p:spPr>
          <a:xfrm rot="10800000" flipH="1">
            <a:off x="7053943" y="1557590"/>
            <a:ext cx="4769516" cy="4928931"/>
          </a:xfrm>
          <a:prstGeom prst="rect">
            <a:avLst/>
          </a:prstGeom>
          <a:solidFill>
            <a:srgbClr val="19191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/>
          <p:nvPr/>
        </p:nvSpPr>
        <p:spPr>
          <a:xfrm rot="10800000" flipH="1">
            <a:off x="1" y="-1"/>
            <a:ext cx="1337210" cy="1471613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5"/>
          <p:cNvSpPr txBox="1">
            <a:spLocks noGrp="1"/>
          </p:cNvSpPr>
          <p:nvPr>
            <p:ph type="body" idx="1"/>
          </p:nvPr>
        </p:nvSpPr>
        <p:spPr>
          <a:xfrm>
            <a:off x="585788" y="1857631"/>
            <a:ext cx="5896655" cy="444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Char char="•"/>
              <a:def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15"/>
          <p:cNvSpPr txBox="1">
            <a:spLocks noGrp="1"/>
          </p:cNvSpPr>
          <p:nvPr>
            <p:ph type="body" idx="2"/>
          </p:nvPr>
        </p:nvSpPr>
        <p:spPr>
          <a:xfrm>
            <a:off x="1473199" y="428557"/>
            <a:ext cx="8679863" cy="386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12" name="Google Shape;112;p15"/>
          <p:cNvSpPr txBox="1">
            <a:spLocks noGrp="1"/>
          </p:cNvSpPr>
          <p:nvPr>
            <p:ph type="body" idx="3"/>
          </p:nvPr>
        </p:nvSpPr>
        <p:spPr>
          <a:xfrm>
            <a:off x="7298871" y="1857631"/>
            <a:ext cx="4317942" cy="4444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E5E5E5"/>
              </a:buClr>
              <a:buSzPts val="1600"/>
              <a:buFont typeface="Arial"/>
              <a:buNone/>
              <a:defRPr sz="1600" b="0" i="0">
                <a:solidFill>
                  <a:srgbClr val="E5E5E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15"/>
          <p:cNvSpPr txBox="1">
            <a:spLocks noGrp="1"/>
          </p:cNvSpPr>
          <p:nvPr>
            <p:ph type="title"/>
          </p:nvPr>
        </p:nvSpPr>
        <p:spPr>
          <a:xfrm>
            <a:off x="1473201" y="859335"/>
            <a:ext cx="8679862" cy="35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2DBFB65B-36AB-BB16-7AE4-464365716CD4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20668" y="352977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3316228-C965-F455-B80F-2F4CB0F0E5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31131" y="35297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 GENERAL-TEXTO + IMAGEN">
  <p:cSld name="1 GENERAL-TEXTO + IMAGEN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/>
          <p:nvPr/>
        </p:nvSpPr>
        <p:spPr>
          <a:xfrm rot="10800000" flipH="1">
            <a:off x="6616390" y="1717671"/>
            <a:ext cx="4452143" cy="4584703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6"/>
          <p:cNvSpPr/>
          <p:nvPr/>
        </p:nvSpPr>
        <p:spPr>
          <a:xfrm rot="10800000" flipH="1">
            <a:off x="1" y="-1"/>
            <a:ext cx="1337210" cy="1471613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6"/>
          <p:cNvSpPr txBox="1">
            <a:spLocks noGrp="1"/>
          </p:cNvSpPr>
          <p:nvPr>
            <p:ph type="body" idx="1"/>
          </p:nvPr>
        </p:nvSpPr>
        <p:spPr>
          <a:xfrm>
            <a:off x="585788" y="1717675"/>
            <a:ext cx="5743575" cy="4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Char char="•"/>
              <a:def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16"/>
          <p:cNvSpPr>
            <a:spLocks noGrp="1"/>
          </p:cNvSpPr>
          <p:nvPr>
            <p:ph type="pic" idx="2"/>
          </p:nvPr>
        </p:nvSpPr>
        <p:spPr>
          <a:xfrm>
            <a:off x="6958500" y="2039940"/>
            <a:ext cx="4381500" cy="4546598"/>
          </a:xfrm>
          <a:prstGeom prst="rect">
            <a:avLst/>
          </a:prstGeom>
          <a:noFill/>
          <a:ln>
            <a:noFill/>
          </a:ln>
        </p:spPr>
      </p:sp>
      <p:sp>
        <p:nvSpPr>
          <p:cNvPr id="120" name="Google Shape;120;p16"/>
          <p:cNvSpPr txBox="1">
            <a:spLocks noGrp="1"/>
          </p:cNvSpPr>
          <p:nvPr>
            <p:ph type="body" idx="3"/>
          </p:nvPr>
        </p:nvSpPr>
        <p:spPr>
          <a:xfrm>
            <a:off x="1473199" y="428557"/>
            <a:ext cx="8604452" cy="386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22" name="Google Shape;122;p16"/>
          <p:cNvSpPr txBox="1">
            <a:spLocks noGrp="1"/>
          </p:cNvSpPr>
          <p:nvPr>
            <p:ph type="title"/>
          </p:nvPr>
        </p:nvSpPr>
        <p:spPr>
          <a:xfrm>
            <a:off x="1473200" y="859335"/>
            <a:ext cx="8604451" cy="35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58D39B28-84DB-105E-CBEF-EC24C0D1D41C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320" y="403372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4FCE1BE-78EE-F704-106D-A75E10656E1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6783" y="403372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 GENERAL-TEXTO + IMAGEN-2">
  <p:cSld name="1 GENERAL-TEXTO + IMAGEN-2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/>
          <p:nvPr/>
        </p:nvSpPr>
        <p:spPr>
          <a:xfrm rot="10800000" flipH="1">
            <a:off x="6616390" y="1717671"/>
            <a:ext cx="4452143" cy="4584703"/>
          </a:xfrm>
          <a:prstGeom prst="rect">
            <a:avLst/>
          </a:prstGeom>
          <a:solidFill>
            <a:srgbClr val="19191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7"/>
          <p:cNvSpPr/>
          <p:nvPr/>
        </p:nvSpPr>
        <p:spPr>
          <a:xfrm rot="10800000" flipH="1">
            <a:off x="1" y="-1"/>
            <a:ext cx="1337210" cy="1471613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body" idx="1"/>
          </p:nvPr>
        </p:nvSpPr>
        <p:spPr>
          <a:xfrm>
            <a:off x="585788" y="1717675"/>
            <a:ext cx="5743575" cy="4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Char char="•"/>
              <a:def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7" name="Google Shape;127;p17"/>
          <p:cNvSpPr>
            <a:spLocks noGrp="1"/>
          </p:cNvSpPr>
          <p:nvPr>
            <p:ph type="pic" idx="2"/>
          </p:nvPr>
        </p:nvSpPr>
        <p:spPr>
          <a:xfrm>
            <a:off x="6958500" y="2039940"/>
            <a:ext cx="4381500" cy="4546598"/>
          </a:xfrm>
          <a:prstGeom prst="rect">
            <a:avLst/>
          </a:prstGeom>
          <a:noFill/>
          <a:ln>
            <a:noFill/>
          </a:ln>
        </p:spPr>
      </p:sp>
      <p:sp>
        <p:nvSpPr>
          <p:cNvPr id="128" name="Google Shape;128;p17"/>
          <p:cNvSpPr txBox="1">
            <a:spLocks noGrp="1"/>
          </p:cNvSpPr>
          <p:nvPr>
            <p:ph type="body" idx="3"/>
          </p:nvPr>
        </p:nvSpPr>
        <p:spPr>
          <a:xfrm>
            <a:off x="1473200" y="428557"/>
            <a:ext cx="8517823" cy="386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30" name="Google Shape;130;p17"/>
          <p:cNvSpPr txBox="1">
            <a:spLocks noGrp="1"/>
          </p:cNvSpPr>
          <p:nvPr>
            <p:ph type="title"/>
          </p:nvPr>
        </p:nvSpPr>
        <p:spPr>
          <a:xfrm>
            <a:off x="1473200" y="859335"/>
            <a:ext cx="8517823" cy="35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80C5606B-3047-347C-E84F-4384FED9B953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403372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A6F3A35D-2F5B-5A51-EAC8-C3B4C9CD88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403372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 GENERAL-TEXTO ">
  <p:cSld name="1 GENERAL-TEXTO 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/>
          <p:nvPr/>
        </p:nvSpPr>
        <p:spPr>
          <a:xfrm rot="10800000" flipH="1">
            <a:off x="1" y="-1"/>
            <a:ext cx="1337210" cy="1471613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8"/>
          <p:cNvSpPr txBox="1">
            <a:spLocks noGrp="1"/>
          </p:cNvSpPr>
          <p:nvPr>
            <p:ph type="body" idx="1"/>
          </p:nvPr>
        </p:nvSpPr>
        <p:spPr>
          <a:xfrm>
            <a:off x="1473199" y="428557"/>
            <a:ext cx="8498277" cy="386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34" name="Google Shape;134;p18"/>
          <p:cNvSpPr txBox="1">
            <a:spLocks noGrp="1"/>
          </p:cNvSpPr>
          <p:nvPr>
            <p:ph type="body" idx="2"/>
          </p:nvPr>
        </p:nvSpPr>
        <p:spPr>
          <a:xfrm>
            <a:off x="571500" y="1825624"/>
            <a:ext cx="11070373" cy="4530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800"/>
              <a:buChar char="•"/>
              <a:defRPr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None/>
              <a:defRPr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None/>
              <a:defRPr>
                <a:solidFill>
                  <a:srgbClr val="3F3F3F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None/>
              <a:defRPr>
                <a:solidFill>
                  <a:srgbClr val="3F3F3F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6" name="Google Shape;136;p18"/>
          <p:cNvSpPr txBox="1">
            <a:spLocks noGrp="1"/>
          </p:cNvSpPr>
          <p:nvPr>
            <p:ph type="title"/>
          </p:nvPr>
        </p:nvSpPr>
        <p:spPr>
          <a:xfrm>
            <a:off x="1473201" y="859335"/>
            <a:ext cx="8498276" cy="35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F9171616-C365-4751-AB21-8D20A52C0B27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039082" y="352977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5C3CDD5-4944-664F-8FFC-47FE9671E48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49545" y="35297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GENERAL TEXTO">
  <p:cSld name="2GENERAL TEXTO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>
            <a:spLocks noGrp="1"/>
          </p:cNvSpPr>
          <p:nvPr>
            <p:ph type="body" idx="1"/>
          </p:nvPr>
        </p:nvSpPr>
        <p:spPr>
          <a:xfrm>
            <a:off x="697354" y="1717675"/>
            <a:ext cx="6111660" cy="4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Char char="•"/>
              <a:def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p19"/>
          <p:cNvSpPr/>
          <p:nvPr/>
        </p:nvSpPr>
        <p:spPr>
          <a:xfrm>
            <a:off x="1" y="1779131"/>
            <a:ext cx="325464" cy="521060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9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409171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19"/>
          <p:cNvSpPr txBox="1">
            <a:spLocks noGrp="1"/>
          </p:cNvSpPr>
          <p:nvPr>
            <p:ph type="body" idx="2"/>
          </p:nvPr>
        </p:nvSpPr>
        <p:spPr>
          <a:xfrm>
            <a:off x="697355" y="428556"/>
            <a:ext cx="9409171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2" name="Google Shape;142;p19"/>
          <p:cNvSpPr txBox="1">
            <a:spLocks noGrp="1"/>
          </p:cNvSpPr>
          <p:nvPr>
            <p:ph type="body" idx="3"/>
          </p:nvPr>
        </p:nvSpPr>
        <p:spPr>
          <a:xfrm>
            <a:off x="7298871" y="1717675"/>
            <a:ext cx="4317942" cy="4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44" name="Google Shape;144;p19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6BC086E0-0CA2-3A42-3B73-78316DDF3643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193249" y="352977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54385C5-6B37-3A80-20DD-A66903203E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03712" y="35297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GENERAL-TEXTO + IMAGEN">
  <p:cSld name="2 GENERAL-TEXTO + IMAGEN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/>
          <p:nvPr/>
        </p:nvSpPr>
        <p:spPr>
          <a:xfrm>
            <a:off x="1" y="1779131"/>
            <a:ext cx="325464" cy="521060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0"/>
          <p:cNvSpPr>
            <a:spLocks noGrp="1"/>
          </p:cNvSpPr>
          <p:nvPr>
            <p:ph type="pic" idx="2"/>
          </p:nvPr>
        </p:nvSpPr>
        <p:spPr>
          <a:xfrm>
            <a:off x="6589686" y="1779131"/>
            <a:ext cx="4772002" cy="4523243"/>
          </a:xfrm>
          <a:prstGeom prst="rect">
            <a:avLst/>
          </a:prstGeom>
          <a:noFill/>
          <a:ln>
            <a:noFill/>
          </a:ln>
        </p:spPr>
      </p:sp>
      <p:sp>
        <p:nvSpPr>
          <p:cNvPr id="148" name="Google Shape;148;p20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351421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0"/>
          <p:cNvSpPr txBox="1">
            <a:spLocks noGrp="1"/>
          </p:cNvSpPr>
          <p:nvPr>
            <p:ph type="body" idx="1"/>
          </p:nvPr>
        </p:nvSpPr>
        <p:spPr>
          <a:xfrm>
            <a:off x="697355" y="428556"/>
            <a:ext cx="9351420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50" name="Google Shape;150;p20"/>
          <p:cNvSpPr txBox="1">
            <a:spLocks noGrp="1"/>
          </p:cNvSpPr>
          <p:nvPr>
            <p:ph type="body" idx="3"/>
          </p:nvPr>
        </p:nvSpPr>
        <p:spPr>
          <a:xfrm>
            <a:off x="697354" y="1779131"/>
            <a:ext cx="5632009" cy="4523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Char char="•"/>
              <a:def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52" name="Google Shape;152;p20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1D68A7C5-4BF4-2738-4F99-29143328416D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428556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A094B22-5768-8AD9-4741-B2009BBAED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428556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GENERAL-2 OBJETOS">
  <p:cSld name="2 GENERAL-2 OBJETOS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1"/>
          <p:cNvSpPr txBox="1">
            <a:spLocks noGrp="1"/>
          </p:cNvSpPr>
          <p:nvPr>
            <p:ph type="body" idx="1"/>
          </p:nvPr>
        </p:nvSpPr>
        <p:spPr>
          <a:xfrm>
            <a:off x="697354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5" name="Google Shape;155;p21"/>
          <p:cNvSpPr txBox="1">
            <a:spLocks noGrp="1"/>
          </p:cNvSpPr>
          <p:nvPr>
            <p:ph type="body" idx="2"/>
          </p:nvPr>
        </p:nvSpPr>
        <p:spPr>
          <a:xfrm>
            <a:off x="6484694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56" name="Google Shape;156;p21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7" name="Google Shape;157;p21"/>
          <p:cNvSpPr/>
          <p:nvPr/>
        </p:nvSpPr>
        <p:spPr>
          <a:xfrm>
            <a:off x="1" y="1779131"/>
            <a:ext cx="325464" cy="521060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1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341795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21"/>
          <p:cNvSpPr txBox="1">
            <a:spLocks noGrp="1"/>
          </p:cNvSpPr>
          <p:nvPr>
            <p:ph type="body" idx="3"/>
          </p:nvPr>
        </p:nvSpPr>
        <p:spPr>
          <a:xfrm>
            <a:off x="697354" y="428556"/>
            <a:ext cx="9341795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CFB67F32-E9F9-87A6-174B-1A3A1C3C2E10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428556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49E36409-E3D8-5972-FD39-E79545FC28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428556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TITULO_2">
  <p:cSld name="1TITULO_2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640488" y="3885792"/>
            <a:ext cx="1984076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" name="Google Shape;23;p4"/>
          <p:cNvSpPr/>
          <p:nvPr/>
        </p:nvSpPr>
        <p:spPr>
          <a:xfrm>
            <a:off x="5904854" y="-11623"/>
            <a:ext cx="6287146" cy="507570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4"/>
          <p:cNvSpPr txBox="1">
            <a:spLocks noGrp="1"/>
          </p:cNvSpPr>
          <p:nvPr>
            <p:ph type="ctrTitle"/>
          </p:nvPr>
        </p:nvSpPr>
        <p:spPr>
          <a:xfrm>
            <a:off x="1566962" y="1411119"/>
            <a:ext cx="4131129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ubTitle" idx="1"/>
          </p:nvPr>
        </p:nvSpPr>
        <p:spPr>
          <a:xfrm>
            <a:off x="1034716" y="4268923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2"/>
          </p:nvPr>
        </p:nvSpPr>
        <p:spPr>
          <a:xfrm>
            <a:off x="1034716" y="5661835"/>
            <a:ext cx="5149516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100"/>
              <a:buFont typeface="Arial"/>
              <a:buNone/>
              <a:defRPr sz="11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0" y="6373679"/>
            <a:ext cx="1566963" cy="484321"/>
          </a:xfrm>
          <a:prstGeom prst="rect">
            <a:avLst/>
          </a:prstGeom>
          <a:solidFill>
            <a:srgbClr val="53565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9502935-7687-3EC5-1DF2-52BF67F127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94695" y="5737038"/>
            <a:ext cx="1955934" cy="79331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34A8EF3-C47E-54C9-9385-DC1A49E15A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75608" y="5705664"/>
            <a:ext cx="2359434" cy="866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GENERAL-2 OBJETOS COMPARACION">
  <p:cSld name="2 GENERAL-2 OBJETOS COMPARACION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2"/>
          <p:cNvSpPr txBox="1">
            <a:spLocks noGrp="1"/>
          </p:cNvSpPr>
          <p:nvPr>
            <p:ph type="body" idx="1"/>
          </p:nvPr>
        </p:nvSpPr>
        <p:spPr>
          <a:xfrm>
            <a:off x="697354" y="1681163"/>
            <a:ext cx="5122423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  <a:defRPr sz="2000" b="1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3" name="Google Shape;163;p22"/>
          <p:cNvSpPr txBox="1">
            <a:spLocks noGrp="1"/>
          </p:cNvSpPr>
          <p:nvPr>
            <p:ph type="body" idx="2"/>
          </p:nvPr>
        </p:nvSpPr>
        <p:spPr>
          <a:xfrm>
            <a:off x="697354" y="2743199"/>
            <a:ext cx="5122423" cy="3446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4" name="Google Shape;164;p22"/>
          <p:cNvSpPr txBox="1">
            <a:spLocks noGrp="1"/>
          </p:cNvSpPr>
          <p:nvPr>
            <p:ph type="body" idx="3"/>
          </p:nvPr>
        </p:nvSpPr>
        <p:spPr>
          <a:xfrm>
            <a:off x="6375842" y="1681163"/>
            <a:ext cx="526168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  <a:defRPr sz="2000" b="1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5" name="Google Shape;165;p22"/>
          <p:cNvSpPr txBox="1">
            <a:spLocks noGrp="1"/>
          </p:cNvSpPr>
          <p:nvPr>
            <p:ph type="body" idx="4"/>
          </p:nvPr>
        </p:nvSpPr>
        <p:spPr>
          <a:xfrm>
            <a:off x="6375841" y="2743199"/>
            <a:ext cx="5261681" cy="344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66" name="Google Shape;166;p22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7" name="Google Shape;167;p22"/>
          <p:cNvSpPr/>
          <p:nvPr/>
        </p:nvSpPr>
        <p:spPr>
          <a:xfrm>
            <a:off x="1" y="1779131"/>
            <a:ext cx="325464" cy="521060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2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168541" cy="417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22"/>
          <p:cNvSpPr txBox="1">
            <a:spLocks noGrp="1"/>
          </p:cNvSpPr>
          <p:nvPr>
            <p:ph type="body" idx="5"/>
          </p:nvPr>
        </p:nvSpPr>
        <p:spPr>
          <a:xfrm>
            <a:off x="697354" y="428556"/>
            <a:ext cx="9168541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384DD029-536D-F905-B7AE-7D4E33135957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034731" y="428556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68EDB24-D25F-D219-8539-BE6102891C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45194" y="428556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GENERAL-VARIOS">
  <p:cSld name="2 GENERAL-VARIOS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2" name="Google Shape;172;p23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3" name="Google Shape;173;p23"/>
          <p:cNvSpPr/>
          <p:nvPr/>
        </p:nvSpPr>
        <p:spPr>
          <a:xfrm>
            <a:off x="1" y="1779131"/>
            <a:ext cx="325464" cy="521060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3"/>
          <p:cNvSpPr>
            <a:spLocks noGrp="1"/>
          </p:cNvSpPr>
          <p:nvPr>
            <p:ph type="pic" idx="2"/>
          </p:nvPr>
        </p:nvSpPr>
        <p:spPr>
          <a:xfrm>
            <a:off x="697354" y="1779132"/>
            <a:ext cx="3542990" cy="3328127"/>
          </a:xfrm>
          <a:prstGeom prst="rect">
            <a:avLst/>
          </a:prstGeom>
          <a:noFill/>
          <a:ln>
            <a:noFill/>
          </a:ln>
        </p:spPr>
      </p:sp>
      <p:sp>
        <p:nvSpPr>
          <p:cNvPr id="175" name="Google Shape;175;p23"/>
          <p:cNvSpPr>
            <a:spLocks noGrp="1"/>
          </p:cNvSpPr>
          <p:nvPr>
            <p:ph type="pic" idx="3"/>
          </p:nvPr>
        </p:nvSpPr>
        <p:spPr>
          <a:xfrm>
            <a:off x="4540432" y="1779132"/>
            <a:ext cx="3542990" cy="3328127"/>
          </a:xfrm>
          <a:prstGeom prst="rect">
            <a:avLst/>
          </a:prstGeom>
          <a:noFill/>
          <a:ln>
            <a:noFill/>
          </a:ln>
        </p:spPr>
      </p:sp>
      <p:sp>
        <p:nvSpPr>
          <p:cNvPr id="176" name="Google Shape;176;p23"/>
          <p:cNvSpPr/>
          <p:nvPr/>
        </p:nvSpPr>
        <p:spPr>
          <a:xfrm rot="10800000" flipH="1">
            <a:off x="8529688" y="1779129"/>
            <a:ext cx="3136605" cy="4686837"/>
          </a:xfrm>
          <a:prstGeom prst="rect">
            <a:avLst/>
          </a:prstGeom>
          <a:solidFill>
            <a:srgbClr val="19191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23"/>
          <p:cNvSpPr txBox="1">
            <a:spLocks noGrp="1"/>
          </p:cNvSpPr>
          <p:nvPr>
            <p:ph type="body" idx="1"/>
          </p:nvPr>
        </p:nvSpPr>
        <p:spPr>
          <a:xfrm>
            <a:off x="8815206" y="2021224"/>
            <a:ext cx="2565567" cy="4147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E5E5E5"/>
              </a:buClr>
              <a:buSzPts val="1600"/>
              <a:buFont typeface="Arial"/>
              <a:buNone/>
              <a:defRPr sz="1600" b="0" i="0">
                <a:solidFill>
                  <a:srgbClr val="E5E5E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8" name="Google Shape;178;p23"/>
          <p:cNvSpPr txBox="1">
            <a:spLocks noGrp="1"/>
          </p:cNvSpPr>
          <p:nvPr>
            <p:ph type="body" idx="4"/>
          </p:nvPr>
        </p:nvSpPr>
        <p:spPr>
          <a:xfrm>
            <a:off x="697354" y="5439906"/>
            <a:ext cx="7386068" cy="757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400"/>
              <a:buNone/>
              <a:defRPr sz="2400" b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79" name="Google Shape;179;p23"/>
          <p:cNvSpPr txBox="1">
            <a:spLocks noGrp="1"/>
          </p:cNvSpPr>
          <p:nvPr>
            <p:ph type="title"/>
          </p:nvPr>
        </p:nvSpPr>
        <p:spPr>
          <a:xfrm>
            <a:off x="697353" y="814577"/>
            <a:ext cx="9043411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23"/>
          <p:cNvSpPr txBox="1">
            <a:spLocks noGrp="1"/>
          </p:cNvSpPr>
          <p:nvPr>
            <p:ph type="body" idx="5"/>
          </p:nvPr>
        </p:nvSpPr>
        <p:spPr>
          <a:xfrm>
            <a:off x="697354" y="428556"/>
            <a:ext cx="9043412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67F86C66-FCD1-C6EE-3823-5E091A446767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428556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F268574-504B-9324-A5CD-2EA846E5BF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428556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GENERAL-VARIOS 2">
  <p:cSld name="2 GENERAL-VARIOS 2"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4"/>
          <p:cNvSpPr>
            <a:spLocks noGrp="1"/>
          </p:cNvSpPr>
          <p:nvPr>
            <p:ph type="pic" idx="2"/>
          </p:nvPr>
        </p:nvSpPr>
        <p:spPr>
          <a:xfrm>
            <a:off x="4095257" y="1779133"/>
            <a:ext cx="3542990" cy="3785496"/>
          </a:xfrm>
          <a:prstGeom prst="rect">
            <a:avLst/>
          </a:prstGeom>
          <a:noFill/>
          <a:ln>
            <a:noFill/>
          </a:ln>
        </p:spPr>
      </p:sp>
      <p:sp>
        <p:nvSpPr>
          <p:cNvPr id="184" name="Google Shape;184;p24"/>
          <p:cNvSpPr>
            <a:spLocks noGrp="1"/>
          </p:cNvSpPr>
          <p:nvPr>
            <p:ph type="pic" idx="3"/>
          </p:nvPr>
        </p:nvSpPr>
        <p:spPr>
          <a:xfrm>
            <a:off x="7761139" y="1779133"/>
            <a:ext cx="3542990" cy="3785496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185" name="Google Shape;185;p24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6" name="Google Shape;186;p24"/>
          <p:cNvSpPr/>
          <p:nvPr/>
        </p:nvSpPr>
        <p:spPr>
          <a:xfrm>
            <a:off x="1" y="1779131"/>
            <a:ext cx="325464" cy="521060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4"/>
          <p:cNvSpPr txBox="1">
            <a:spLocks noGrp="1"/>
          </p:cNvSpPr>
          <p:nvPr>
            <p:ph type="body" idx="1"/>
          </p:nvPr>
        </p:nvSpPr>
        <p:spPr>
          <a:xfrm>
            <a:off x="697354" y="1779131"/>
            <a:ext cx="2565567" cy="378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None/>
              <a:defRPr sz="1600" b="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8" name="Google Shape;188;p24"/>
          <p:cNvSpPr txBox="1">
            <a:spLocks noGrp="1"/>
          </p:cNvSpPr>
          <p:nvPr>
            <p:ph type="body" idx="4"/>
          </p:nvPr>
        </p:nvSpPr>
        <p:spPr>
          <a:xfrm>
            <a:off x="3986215" y="5762328"/>
            <a:ext cx="7431452" cy="757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400"/>
              <a:buNone/>
              <a:defRPr sz="2400" b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89" name="Google Shape;189;p24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245543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0" name="Google Shape;190;p24"/>
          <p:cNvSpPr txBox="1">
            <a:spLocks noGrp="1"/>
          </p:cNvSpPr>
          <p:nvPr>
            <p:ph type="body" idx="5"/>
          </p:nvPr>
        </p:nvSpPr>
        <p:spPr>
          <a:xfrm>
            <a:off x="697354" y="428556"/>
            <a:ext cx="9245543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2" name="Google Shape;89;p12">
            <a:extLst>
              <a:ext uri="{FF2B5EF4-FFF2-40B4-BE49-F238E27FC236}">
                <a16:creationId xmlns:a16="http://schemas.microsoft.com/office/drawing/2014/main" id="{562D0F28-ABCC-3931-B0BE-B2CD0D63C51E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428556"/>
            <a:ext cx="602791" cy="698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F30DD423-348B-39D2-0214-F955DF0A83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428556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GENERAL TEXTO">
  <p:cSld name="3GENERAL TEXTO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5"/>
          <p:cNvSpPr/>
          <p:nvPr/>
        </p:nvSpPr>
        <p:spPr>
          <a:xfrm>
            <a:off x="1" y="1779131"/>
            <a:ext cx="8186738" cy="5210605"/>
          </a:xfrm>
          <a:prstGeom prst="rect">
            <a:avLst/>
          </a:prstGeom>
          <a:solidFill>
            <a:srgbClr val="0C0C0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25"/>
          <p:cNvSpPr txBox="1">
            <a:spLocks noGrp="1"/>
          </p:cNvSpPr>
          <p:nvPr>
            <p:ph type="body" idx="1"/>
          </p:nvPr>
        </p:nvSpPr>
        <p:spPr>
          <a:xfrm>
            <a:off x="697354" y="2136129"/>
            <a:ext cx="6789296" cy="416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Char char="•"/>
              <a:defRPr sz="2400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5" name="Google Shape;195;p25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312919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6" name="Google Shape;196;p25"/>
          <p:cNvSpPr txBox="1">
            <a:spLocks noGrp="1"/>
          </p:cNvSpPr>
          <p:nvPr>
            <p:ph type="body" idx="2"/>
          </p:nvPr>
        </p:nvSpPr>
        <p:spPr>
          <a:xfrm>
            <a:off x="697355" y="428556"/>
            <a:ext cx="9312919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97" name="Google Shape;197;p25"/>
          <p:cNvSpPr txBox="1">
            <a:spLocks noGrp="1"/>
          </p:cNvSpPr>
          <p:nvPr>
            <p:ph type="body" idx="3"/>
          </p:nvPr>
        </p:nvSpPr>
        <p:spPr>
          <a:xfrm>
            <a:off x="8654143" y="2136129"/>
            <a:ext cx="2962670" cy="416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98" name="Google Shape;198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352977"/>
            <a:ext cx="602791" cy="69804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9" name="Google Shape;199;p25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0428D037-8571-0990-0AEB-E766C9236A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35297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GENERAL TEXTO-2">
  <p:cSld name="3GENERAL TEXTO-2"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6"/>
          <p:cNvSpPr/>
          <p:nvPr/>
        </p:nvSpPr>
        <p:spPr>
          <a:xfrm>
            <a:off x="1" y="1779131"/>
            <a:ext cx="8186738" cy="521060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26"/>
          <p:cNvSpPr txBox="1">
            <a:spLocks noGrp="1"/>
          </p:cNvSpPr>
          <p:nvPr>
            <p:ph type="body" idx="1"/>
          </p:nvPr>
        </p:nvSpPr>
        <p:spPr>
          <a:xfrm>
            <a:off x="697354" y="2136129"/>
            <a:ext cx="6789296" cy="416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2F2F2"/>
              </a:buClr>
              <a:buSzPts val="2400"/>
              <a:buFont typeface="Arial"/>
              <a:buChar char="•"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3" name="Google Shape;203;p26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255168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26"/>
          <p:cNvSpPr txBox="1">
            <a:spLocks noGrp="1"/>
          </p:cNvSpPr>
          <p:nvPr>
            <p:ph type="body" idx="2"/>
          </p:nvPr>
        </p:nvSpPr>
        <p:spPr>
          <a:xfrm>
            <a:off x="697354" y="428556"/>
            <a:ext cx="9245543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05" name="Google Shape;205;p26"/>
          <p:cNvSpPr txBox="1">
            <a:spLocks noGrp="1"/>
          </p:cNvSpPr>
          <p:nvPr>
            <p:ph type="body" idx="3"/>
          </p:nvPr>
        </p:nvSpPr>
        <p:spPr>
          <a:xfrm>
            <a:off x="8474529" y="2136129"/>
            <a:ext cx="3142284" cy="416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06" name="Google Shape;206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352977"/>
            <a:ext cx="602791" cy="69804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7" name="Google Shape;207;p26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D74FF953-D797-4284-9982-4027FF4A84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35297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GENERAL TEXTO-3">
  <p:cSld name="3GENERAL TEXTO-3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7"/>
          <p:cNvSpPr/>
          <p:nvPr/>
        </p:nvSpPr>
        <p:spPr>
          <a:xfrm>
            <a:off x="0" y="1779131"/>
            <a:ext cx="12191999" cy="5210605"/>
          </a:xfrm>
          <a:prstGeom prst="rect">
            <a:avLst/>
          </a:prstGeom>
          <a:solidFill>
            <a:srgbClr val="0C0C0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27"/>
          <p:cNvSpPr txBox="1">
            <a:spLocks noGrp="1"/>
          </p:cNvSpPr>
          <p:nvPr>
            <p:ph type="body" idx="1"/>
          </p:nvPr>
        </p:nvSpPr>
        <p:spPr>
          <a:xfrm>
            <a:off x="697354" y="2136129"/>
            <a:ext cx="6160646" cy="416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Char char="•"/>
              <a:defRPr sz="24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1" name="Google Shape;211;p27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409172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12" name="Google Shape;212;p27"/>
          <p:cNvSpPr txBox="1">
            <a:spLocks noGrp="1"/>
          </p:cNvSpPr>
          <p:nvPr>
            <p:ph type="body" idx="2"/>
          </p:nvPr>
        </p:nvSpPr>
        <p:spPr>
          <a:xfrm>
            <a:off x="697355" y="428556"/>
            <a:ext cx="9409172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3" name="Google Shape;213;p27"/>
          <p:cNvSpPr txBox="1">
            <a:spLocks noGrp="1"/>
          </p:cNvSpPr>
          <p:nvPr>
            <p:ph type="body" idx="3"/>
          </p:nvPr>
        </p:nvSpPr>
        <p:spPr>
          <a:xfrm>
            <a:off x="7609113" y="2136129"/>
            <a:ext cx="4007699" cy="416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1600"/>
              <a:buFont typeface="Arial"/>
              <a:buNone/>
              <a:defRPr sz="1600" b="0" i="0">
                <a:solidFill>
                  <a:srgbClr val="F1B4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14" name="Google Shape;214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352977"/>
            <a:ext cx="602791" cy="69804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5" name="Google Shape;215;p27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8AD89E50-A29F-0920-5D02-246E68E6FD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35297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GENERAL TEXTO-4">
  <p:cSld name="3GENERAL TEXTO-4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8"/>
          <p:cNvSpPr/>
          <p:nvPr/>
        </p:nvSpPr>
        <p:spPr>
          <a:xfrm>
            <a:off x="0" y="1779131"/>
            <a:ext cx="12191999" cy="5210605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28"/>
          <p:cNvSpPr txBox="1">
            <a:spLocks noGrp="1"/>
          </p:cNvSpPr>
          <p:nvPr>
            <p:ph type="body" idx="1"/>
          </p:nvPr>
        </p:nvSpPr>
        <p:spPr>
          <a:xfrm>
            <a:off x="697354" y="2136129"/>
            <a:ext cx="6401889" cy="416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9" name="Google Shape;219;p28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9370671" cy="46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28"/>
          <p:cNvSpPr txBox="1">
            <a:spLocks noGrp="1"/>
          </p:cNvSpPr>
          <p:nvPr>
            <p:ph type="body" idx="2"/>
          </p:nvPr>
        </p:nvSpPr>
        <p:spPr>
          <a:xfrm>
            <a:off x="697355" y="428556"/>
            <a:ext cx="9370670" cy="41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000"/>
              <a:buFont typeface="Arial"/>
              <a:buNone/>
              <a:defRPr sz="20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21" name="Google Shape;221;p28"/>
          <p:cNvSpPr txBox="1">
            <a:spLocks noGrp="1"/>
          </p:cNvSpPr>
          <p:nvPr>
            <p:ph type="body" idx="3"/>
          </p:nvPr>
        </p:nvSpPr>
        <p:spPr>
          <a:xfrm>
            <a:off x="7674429" y="2136129"/>
            <a:ext cx="3942384" cy="416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None/>
              <a:defRPr sz="1600" b="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22" name="Google Shape;222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46703" y="352977"/>
            <a:ext cx="602791" cy="69804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3" name="Google Shape;223;p28"/>
          <p:cNvCxnSpPr/>
          <p:nvPr/>
        </p:nvCxnSpPr>
        <p:spPr>
          <a:xfrm>
            <a:off x="940245" y="1282080"/>
            <a:ext cx="842060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CC5B4DE2-BC56-CD9A-FD89-A56EC18E6F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7166" y="352977"/>
            <a:ext cx="711468" cy="6980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N">
  <p:cSld name="FIN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9"/>
          <p:cNvSpPr/>
          <p:nvPr/>
        </p:nvSpPr>
        <p:spPr>
          <a:xfrm>
            <a:off x="5904854" y="-11623"/>
            <a:ext cx="6287146" cy="507570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29"/>
          <p:cNvSpPr/>
          <p:nvPr/>
        </p:nvSpPr>
        <p:spPr>
          <a:xfrm>
            <a:off x="1" y="6373679"/>
            <a:ext cx="1566962" cy="484321"/>
          </a:xfrm>
          <a:prstGeom prst="rect">
            <a:avLst/>
          </a:prstGeom>
          <a:solidFill>
            <a:srgbClr val="53565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29"/>
          <p:cNvSpPr txBox="1">
            <a:spLocks noGrp="1"/>
          </p:cNvSpPr>
          <p:nvPr>
            <p:ph type="ctrTitle"/>
          </p:nvPr>
        </p:nvSpPr>
        <p:spPr>
          <a:xfrm>
            <a:off x="0" y="2609386"/>
            <a:ext cx="12192000" cy="869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200"/>
              <a:buFont typeface="Arial"/>
              <a:buNone/>
              <a:defRPr sz="4200" b="1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2549D27-853C-1FFC-B9FF-A738B7DECD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34441" y="4361283"/>
            <a:ext cx="2972608" cy="120567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F48E50F-ED12-DBDB-2A2A-D66CB4AA7BA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26715" y="4317799"/>
            <a:ext cx="3521624" cy="12926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N-2">
  <p:cSld name="FIN-2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0"/>
          <p:cNvSpPr/>
          <p:nvPr/>
        </p:nvSpPr>
        <p:spPr>
          <a:xfrm>
            <a:off x="1" y="495948"/>
            <a:ext cx="12191999" cy="3005086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30"/>
          <p:cNvSpPr txBox="1">
            <a:spLocks noGrp="1"/>
          </p:cNvSpPr>
          <p:nvPr>
            <p:ph type="ctrTitle"/>
          </p:nvPr>
        </p:nvSpPr>
        <p:spPr>
          <a:xfrm>
            <a:off x="0" y="2609386"/>
            <a:ext cx="12191998" cy="869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rial"/>
              <a:buNone/>
              <a:defRPr sz="4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30"/>
          <p:cNvSpPr/>
          <p:nvPr/>
        </p:nvSpPr>
        <p:spPr>
          <a:xfrm>
            <a:off x="0" y="6289287"/>
            <a:ext cx="4861887" cy="568713"/>
          </a:xfrm>
          <a:prstGeom prst="rect">
            <a:avLst/>
          </a:prstGeom>
          <a:solidFill>
            <a:srgbClr val="53565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30"/>
          <p:cNvSpPr/>
          <p:nvPr/>
        </p:nvSpPr>
        <p:spPr>
          <a:xfrm>
            <a:off x="10370634" y="-11624"/>
            <a:ext cx="1821365" cy="507572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56BDCAA-67B0-49E5-A151-EE85D64FED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34441" y="4281397"/>
            <a:ext cx="2972608" cy="120567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9003034-E79D-15BC-846C-520A3A04EA0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26715" y="4237913"/>
            <a:ext cx="3521624" cy="12926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ULO_3">
  <p:cSld name="TITULO_3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Google Shape;31;p5"/>
          <p:cNvCxnSpPr/>
          <p:nvPr/>
        </p:nvCxnSpPr>
        <p:spPr>
          <a:xfrm>
            <a:off x="2640488" y="3885792"/>
            <a:ext cx="1984076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2" name="Google Shape;32;p5"/>
          <p:cNvSpPr/>
          <p:nvPr/>
        </p:nvSpPr>
        <p:spPr>
          <a:xfrm>
            <a:off x="0" y="-11624"/>
            <a:ext cx="12191999" cy="917011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/>
          <p:nvPr/>
        </p:nvSpPr>
        <p:spPr>
          <a:xfrm>
            <a:off x="512955" y="6576881"/>
            <a:ext cx="6239141" cy="602852"/>
          </a:xfrm>
          <a:prstGeom prst="rect">
            <a:avLst/>
          </a:prstGeom>
          <a:solidFill>
            <a:srgbClr val="53565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5"/>
          <p:cNvSpPr txBox="1">
            <a:spLocks noGrp="1"/>
          </p:cNvSpPr>
          <p:nvPr>
            <p:ph type="subTitle" idx="1"/>
          </p:nvPr>
        </p:nvSpPr>
        <p:spPr>
          <a:xfrm>
            <a:off x="1034716" y="4268923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ctrTitle"/>
          </p:nvPr>
        </p:nvSpPr>
        <p:spPr>
          <a:xfrm>
            <a:off x="1566962" y="1411119"/>
            <a:ext cx="4131129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1034716" y="5661835"/>
            <a:ext cx="5149516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100"/>
              <a:buFont typeface="Arial"/>
              <a:buNone/>
              <a:defRPr sz="11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02A72FA-18E7-D716-65B1-1AC9655BF5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98161" y="1296918"/>
            <a:ext cx="1880918" cy="76289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D607073-B6E7-8B4B-BE4C-C4141E4071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63800" y="1257853"/>
            <a:ext cx="2268944" cy="8328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TITULO_1">
  <p:cSld name="2TITULO_1">
    <p:bg>
      <p:bgPr>
        <a:solidFill>
          <a:schemeClr val="lt1">
            <a:alpha val="69803"/>
          </a:schemeClr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/>
          <p:nvPr/>
        </p:nvSpPr>
        <p:spPr>
          <a:xfrm>
            <a:off x="1134839" y="6373679"/>
            <a:ext cx="4131129" cy="507570"/>
          </a:xfrm>
          <a:prstGeom prst="rect">
            <a:avLst/>
          </a:prstGeom>
          <a:solidFill>
            <a:srgbClr val="53565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" name="Google Shape;40;p6"/>
          <p:cNvCxnSpPr/>
          <p:nvPr/>
        </p:nvCxnSpPr>
        <p:spPr>
          <a:xfrm>
            <a:off x="2208365" y="3885792"/>
            <a:ext cx="1984076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1" name="Google Shape;41;p6"/>
          <p:cNvSpPr txBox="1">
            <a:spLocks noGrp="1"/>
          </p:cNvSpPr>
          <p:nvPr>
            <p:ph type="ctrTitle"/>
          </p:nvPr>
        </p:nvSpPr>
        <p:spPr>
          <a:xfrm>
            <a:off x="1134839" y="1411119"/>
            <a:ext cx="4131129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400"/>
              <a:buFont typeface="Arial"/>
              <a:buNone/>
              <a:defRPr sz="44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ubTitle" idx="1"/>
          </p:nvPr>
        </p:nvSpPr>
        <p:spPr>
          <a:xfrm>
            <a:off x="625645" y="4268923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  <a:defRPr sz="3600" b="0" i="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625645" y="5661835"/>
            <a:ext cx="5149516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100"/>
              <a:buFont typeface="Arial"/>
              <a:buNone/>
              <a:defRPr sz="110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/>
          <p:nvPr/>
        </p:nvSpPr>
        <p:spPr>
          <a:xfrm>
            <a:off x="6184232" y="-1"/>
            <a:ext cx="6007768" cy="495947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4DF4EF5-0B25-AD1B-5E06-F1ED7A3C32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57512" y="446761"/>
            <a:ext cx="6434488" cy="6434488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6D637D53-57B2-851E-D2CC-29F7047C2F9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44732" y="292175"/>
            <a:ext cx="1955934" cy="79331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6B01149-71E1-65A7-51C9-66559EB6FFC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5645" y="260801"/>
            <a:ext cx="2359434" cy="866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2TITULO_1">
  <p:cSld name="1_2TITULO_1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/>
          <p:nvPr/>
        </p:nvSpPr>
        <p:spPr>
          <a:xfrm>
            <a:off x="1134839" y="6373679"/>
            <a:ext cx="4131129" cy="507570"/>
          </a:xfrm>
          <a:prstGeom prst="rect">
            <a:avLst/>
          </a:prstGeom>
          <a:solidFill>
            <a:srgbClr val="53565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8" name="Google Shape;48;p7"/>
          <p:cNvCxnSpPr/>
          <p:nvPr/>
        </p:nvCxnSpPr>
        <p:spPr>
          <a:xfrm>
            <a:off x="2208365" y="3885792"/>
            <a:ext cx="1984076" cy="0"/>
          </a:xfrm>
          <a:prstGeom prst="straightConnector1">
            <a:avLst/>
          </a:prstGeom>
          <a:noFill/>
          <a:ln w="50800" cap="flat" cmpd="sng">
            <a:solidFill>
              <a:srgbClr val="F2B43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9" name="Google Shape;49;p7"/>
          <p:cNvSpPr txBox="1">
            <a:spLocks noGrp="1"/>
          </p:cNvSpPr>
          <p:nvPr>
            <p:ph type="ctrTitle"/>
          </p:nvPr>
        </p:nvSpPr>
        <p:spPr>
          <a:xfrm>
            <a:off x="1134839" y="1411119"/>
            <a:ext cx="4131129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400"/>
              <a:buFont typeface="Arial"/>
              <a:buNone/>
              <a:defRPr sz="44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ubTitle" idx="1"/>
          </p:nvPr>
        </p:nvSpPr>
        <p:spPr>
          <a:xfrm>
            <a:off x="625645" y="4268923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  <a:defRPr sz="3600" b="0" i="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2"/>
          </p:nvPr>
        </p:nvSpPr>
        <p:spPr>
          <a:xfrm>
            <a:off x="625645" y="5661835"/>
            <a:ext cx="5149516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100"/>
              <a:buFont typeface="Arial"/>
              <a:buNone/>
              <a:defRPr sz="110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/>
          <p:nvPr/>
        </p:nvSpPr>
        <p:spPr>
          <a:xfrm>
            <a:off x="6184232" y="-1"/>
            <a:ext cx="6007768" cy="495947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B8AAF56-B83A-233B-1836-9335154F77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09161" y="5717517"/>
            <a:ext cx="1955934" cy="79331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DE88300-21B5-F699-2F20-5E2980C4DDB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90074" y="5686143"/>
            <a:ext cx="2359434" cy="866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TITULO_3">
  <p:cSld name="2TITULO_3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/>
          <p:nvPr/>
        </p:nvSpPr>
        <p:spPr>
          <a:xfrm>
            <a:off x="697424" y="6555781"/>
            <a:ext cx="6054673" cy="38745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8"/>
          <p:cNvSpPr txBox="1">
            <a:spLocks noGrp="1"/>
          </p:cNvSpPr>
          <p:nvPr>
            <p:ph type="subTitle" idx="1"/>
          </p:nvPr>
        </p:nvSpPr>
        <p:spPr>
          <a:xfrm>
            <a:off x="1150002" y="4268923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  <a:defRPr sz="3600" b="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ctrTitle"/>
          </p:nvPr>
        </p:nvSpPr>
        <p:spPr>
          <a:xfrm>
            <a:off x="1659196" y="1411119"/>
            <a:ext cx="4131129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body" idx="2"/>
          </p:nvPr>
        </p:nvSpPr>
        <p:spPr>
          <a:xfrm>
            <a:off x="1150002" y="5661835"/>
            <a:ext cx="5149516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100"/>
              <a:buFont typeface="Arial"/>
              <a:buNone/>
              <a:defRPr sz="110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60" name="Google Shape;60;p8"/>
          <p:cNvCxnSpPr/>
          <p:nvPr/>
        </p:nvCxnSpPr>
        <p:spPr>
          <a:xfrm>
            <a:off x="2732722" y="3885792"/>
            <a:ext cx="1984076" cy="0"/>
          </a:xfrm>
          <a:prstGeom prst="straightConnector1">
            <a:avLst/>
          </a:prstGeom>
          <a:noFill/>
          <a:ln w="508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" name="Imagen 1">
            <a:extLst>
              <a:ext uri="{FF2B5EF4-FFF2-40B4-BE49-F238E27FC236}">
                <a16:creationId xmlns:a16="http://schemas.microsoft.com/office/drawing/2014/main" id="{4D24F919-7464-C3F2-46F6-D75F9472EB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29235" y="1889296"/>
            <a:ext cx="2359434" cy="95697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287C2895-9A9E-D247-7AFA-9567C80D650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05383" y="666426"/>
            <a:ext cx="2607138" cy="95697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TITULO_4">
  <p:cSld name="2TITULO_4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/>
          <p:nvPr/>
        </p:nvSpPr>
        <p:spPr>
          <a:xfrm>
            <a:off x="0" y="6555781"/>
            <a:ext cx="6752097" cy="518787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9"/>
          <p:cNvSpPr txBox="1">
            <a:spLocks noGrp="1"/>
          </p:cNvSpPr>
          <p:nvPr>
            <p:ph type="subTitle" idx="1"/>
          </p:nvPr>
        </p:nvSpPr>
        <p:spPr>
          <a:xfrm>
            <a:off x="801290" y="4268923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ctrTitle"/>
          </p:nvPr>
        </p:nvSpPr>
        <p:spPr>
          <a:xfrm>
            <a:off x="1310484" y="1411119"/>
            <a:ext cx="4131129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body" idx="2"/>
          </p:nvPr>
        </p:nvSpPr>
        <p:spPr>
          <a:xfrm>
            <a:off x="801290" y="5661835"/>
            <a:ext cx="5149516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68" name="Google Shape;68;p9"/>
          <p:cNvCxnSpPr/>
          <p:nvPr/>
        </p:nvCxnSpPr>
        <p:spPr>
          <a:xfrm>
            <a:off x="2384010" y="3885792"/>
            <a:ext cx="1984076" cy="0"/>
          </a:xfrm>
          <a:prstGeom prst="straightConnector1">
            <a:avLst/>
          </a:prstGeom>
          <a:noFill/>
          <a:ln w="50800" cap="flat" cmpd="sng">
            <a:solidFill>
              <a:srgbClr val="F1B43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" name="Imagen 1">
            <a:extLst>
              <a:ext uri="{FF2B5EF4-FFF2-40B4-BE49-F238E27FC236}">
                <a16:creationId xmlns:a16="http://schemas.microsoft.com/office/drawing/2014/main" id="{2E080596-9992-210A-11E9-D5418E02B5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28412" y="465430"/>
            <a:ext cx="1955934" cy="79331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E8DEC064-A9E0-81C2-9CFA-D082171EF47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9325" y="434056"/>
            <a:ext cx="2359434" cy="866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TITULO_5">
  <p:cSld name="2TITULO_5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/>
          <p:nvPr/>
        </p:nvSpPr>
        <p:spPr>
          <a:xfrm>
            <a:off x="0" y="-1"/>
            <a:ext cx="6752097" cy="6858001"/>
          </a:xfrm>
          <a:prstGeom prst="rect">
            <a:avLst/>
          </a:prstGeom>
          <a:solidFill>
            <a:srgbClr val="F1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0"/>
          <p:cNvSpPr txBox="1">
            <a:spLocks noGrp="1"/>
          </p:cNvSpPr>
          <p:nvPr>
            <p:ph type="subTitle" idx="1"/>
          </p:nvPr>
        </p:nvSpPr>
        <p:spPr>
          <a:xfrm>
            <a:off x="801290" y="4268923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  <a:defRPr sz="3600" b="0" i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ctrTitle"/>
          </p:nvPr>
        </p:nvSpPr>
        <p:spPr>
          <a:xfrm>
            <a:off x="1310484" y="1411119"/>
            <a:ext cx="4131129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body" idx="2"/>
          </p:nvPr>
        </p:nvSpPr>
        <p:spPr>
          <a:xfrm>
            <a:off x="801290" y="5661835"/>
            <a:ext cx="5149516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100"/>
              <a:buFont typeface="Arial"/>
              <a:buNone/>
              <a:defRPr sz="110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5" name="Google Shape;75;p10"/>
          <p:cNvCxnSpPr/>
          <p:nvPr/>
        </p:nvCxnSpPr>
        <p:spPr>
          <a:xfrm>
            <a:off x="2384010" y="3885792"/>
            <a:ext cx="1984076" cy="0"/>
          </a:xfrm>
          <a:prstGeom prst="straightConnector1">
            <a:avLst/>
          </a:prstGeom>
          <a:noFill/>
          <a:ln w="508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" name="Imagen 1">
            <a:extLst>
              <a:ext uri="{FF2B5EF4-FFF2-40B4-BE49-F238E27FC236}">
                <a16:creationId xmlns:a16="http://schemas.microsoft.com/office/drawing/2014/main" id="{D5BC7ED0-85D2-EB89-0AC7-0D8D14195C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28412" y="2846735"/>
            <a:ext cx="1955934" cy="79331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A535A48B-F1B7-AB06-82A8-C8385F6C89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9325" y="2815361"/>
            <a:ext cx="2359434" cy="866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TITULO-1">
  <p:cSld name="3TITULO-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>
            <a:spLocks noGrp="1"/>
          </p:cNvSpPr>
          <p:nvPr>
            <p:ph type="title"/>
          </p:nvPr>
        </p:nvSpPr>
        <p:spPr>
          <a:xfrm>
            <a:off x="838200" y="1046022"/>
            <a:ext cx="10515600" cy="111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/>
          <p:nvPr/>
        </p:nvSpPr>
        <p:spPr>
          <a:xfrm>
            <a:off x="-81280" y="856648"/>
            <a:ext cx="386080" cy="1486581"/>
          </a:xfrm>
          <a:prstGeom prst="rect">
            <a:avLst/>
          </a:prstGeom>
          <a:solidFill>
            <a:srgbClr val="53565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2B43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1"/>
          <p:cNvSpPr/>
          <p:nvPr/>
        </p:nvSpPr>
        <p:spPr>
          <a:xfrm flipH="1">
            <a:off x="-81280" y="2343229"/>
            <a:ext cx="386080" cy="4728130"/>
          </a:xfrm>
          <a:prstGeom prst="rect">
            <a:avLst/>
          </a:prstGeom>
          <a:solidFill>
            <a:srgbClr val="F2B4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1"/>
          <p:cNvSpPr txBox="1">
            <a:spLocks noGrp="1"/>
          </p:cNvSpPr>
          <p:nvPr>
            <p:ph type="subTitle" idx="1"/>
          </p:nvPr>
        </p:nvSpPr>
        <p:spPr>
          <a:xfrm>
            <a:off x="853552" y="2343229"/>
            <a:ext cx="10500247" cy="590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3600"/>
              <a:buNone/>
              <a:defRPr sz="3600" b="0" i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body" idx="2"/>
          </p:nvPr>
        </p:nvSpPr>
        <p:spPr>
          <a:xfrm>
            <a:off x="838199" y="3468898"/>
            <a:ext cx="10515599" cy="1383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1B434"/>
              </a:buClr>
              <a:buSzPts val="2400"/>
              <a:buFont typeface="Arial"/>
              <a:buNone/>
              <a:defRPr sz="240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2CB0CA0-A5EF-C3A7-3702-3A0AD3F5E2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57799" y="5515276"/>
            <a:ext cx="2249133" cy="91223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C1EB0A8-8E54-E661-4747-32D7113C1EF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1282" y="5515276"/>
            <a:ext cx="2740035" cy="100575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Arial"/>
              <a:buNone/>
              <a:defRPr sz="4400" b="1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"/>
          <p:cNvSpPr txBox="1">
            <a:spLocks noGrp="1"/>
          </p:cNvSpPr>
          <p:nvPr>
            <p:ph type="ctrTitle"/>
          </p:nvPr>
        </p:nvSpPr>
        <p:spPr>
          <a:xfrm>
            <a:off x="1566962" y="1411119"/>
            <a:ext cx="4249376" cy="2279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1"/>
          <p:cNvSpPr txBox="1">
            <a:spLocks noGrp="1"/>
          </p:cNvSpPr>
          <p:nvPr>
            <p:ph type="subTitle" idx="1"/>
          </p:nvPr>
        </p:nvSpPr>
        <p:spPr>
          <a:xfrm>
            <a:off x="1034716" y="4268923"/>
            <a:ext cx="5149516" cy="923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1"/>
          <p:cNvSpPr txBox="1">
            <a:spLocks noGrp="1"/>
          </p:cNvSpPr>
          <p:nvPr>
            <p:ph type="body" idx="4294967295"/>
          </p:nvPr>
        </p:nvSpPr>
        <p:spPr>
          <a:xfrm>
            <a:off x="1034716" y="5446881"/>
            <a:ext cx="5149516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100"/>
              <a:buFont typeface="Arial"/>
              <a:buNone/>
            </a:pPr>
            <a:r>
              <a:rPr lang="es-ES" dirty="0" err="1">
                <a:latin typeface="Arial"/>
                <a:ea typeface="Arial"/>
                <a:cs typeface="Arial"/>
                <a:sym typeface="Arial"/>
              </a:rPr>
              <a:t>Click</a:t>
            </a:r>
            <a:r>
              <a:rPr lang="es-ES" dirty="0">
                <a:latin typeface="Arial"/>
                <a:ea typeface="Arial"/>
                <a:cs typeface="Arial"/>
                <a:sym typeface="Arial"/>
              </a:rPr>
              <a:t> para modificar</a:t>
            </a:r>
            <a:endParaRPr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E51B9F6-FEF5-24E2-FF2F-2396595866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2525" y="5580709"/>
            <a:ext cx="2600238" cy="9102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ec756649ce_0_17"/>
          <p:cNvSpPr txBox="1">
            <a:spLocks noGrp="1"/>
          </p:cNvSpPr>
          <p:nvPr>
            <p:ph type="ctrTitle"/>
          </p:nvPr>
        </p:nvSpPr>
        <p:spPr>
          <a:xfrm>
            <a:off x="1566962" y="1411119"/>
            <a:ext cx="4131000" cy="2279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g2ec756649ce_0_17"/>
          <p:cNvSpPr txBox="1">
            <a:spLocks noGrp="1"/>
          </p:cNvSpPr>
          <p:nvPr>
            <p:ph type="subTitle" idx="1"/>
          </p:nvPr>
        </p:nvSpPr>
        <p:spPr>
          <a:xfrm>
            <a:off x="1034716" y="4268923"/>
            <a:ext cx="5149500" cy="923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g2ec756649ce_0_17"/>
          <p:cNvSpPr txBox="1">
            <a:spLocks noGrp="1"/>
          </p:cNvSpPr>
          <p:nvPr>
            <p:ph type="body" idx="4294967295"/>
          </p:nvPr>
        </p:nvSpPr>
        <p:spPr>
          <a:xfrm>
            <a:off x="1034716" y="5661835"/>
            <a:ext cx="5149500" cy="588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60543E9-023A-F642-4673-45DD027B47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2525" y="5580709"/>
            <a:ext cx="2600238" cy="91027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2ec756649ce_0_23"/>
          <p:cNvSpPr txBox="1">
            <a:spLocks noGrp="1"/>
          </p:cNvSpPr>
          <p:nvPr>
            <p:ph type="body" idx="1"/>
          </p:nvPr>
        </p:nvSpPr>
        <p:spPr>
          <a:xfrm>
            <a:off x="1473199" y="428557"/>
            <a:ext cx="9595200" cy="386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g2ec756649ce_0_23"/>
          <p:cNvSpPr txBox="1">
            <a:spLocks noGrp="1"/>
          </p:cNvSpPr>
          <p:nvPr>
            <p:ph type="body" idx="2"/>
          </p:nvPr>
        </p:nvSpPr>
        <p:spPr>
          <a:xfrm>
            <a:off x="571500" y="1825624"/>
            <a:ext cx="11070300" cy="453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g2ec756649ce_0_23"/>
          <p:cNvSpPr txBox="1">
            <a:spLocks noGrp="1"/>
          </p:cNvSpPr>
          <p:nvPr>
            <p:ph type="title"/>
          </p:nvPr>
        </p:nvSpPr>
        <p:spPr>
          <a:xfrm>
            <a:off x="1473200" y="859335"/>
            <a:ext cx="9595200" cy="357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ec756649ce_0_0"/>
          <p:cNvSpPr txBox="1">
            <a:spLocks noGrp="1"/>
          </p:cNvSpPr>
          <p:nvPr>
            <p:ph type="ctrTitle"/>
          </p:nvPr>
        </p:nvSpPr>
        <p:spPr>
          <a:xfrm>
            <a:off x="1566962" y="1411119"/>
            <a:ext cx="4131000" cy="2279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g2ec756649ce_0_0"/>
          <p:cNvSpPr txBox="1">
            <a:spLocks noGrp="1"/>
          </p:cNvSpPr>
          <p:nvPr>
            <p:ph type="subTitle" idx="1"/>
          </p:nvPr>
        </p:nvSpPr>
        <p:spPr>
          <a:xfrm>
            <a:off x="1034716" y="4268923"/>
            <a:ext cx="5149500" cy="923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g2ec756649ce_0_0"/>
          <p:cNvSpPr txBox="1">
            <a:spLocks noGrp="1"/>
          </p:cNvSpPr>
          <p:nvPr>
            <p:ph type="body" idx="4294967295"/>
          </p:nvPr>
        </p:nvSpPr>
        <p:spPr>
          <a:xfrm>
            <a:off x="1034716" y="5661835"/>
            <a:ext cx="5149500" cy="588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36C3A7F-5EF4-6D71-EF76-3933FBDED4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2525" y="5580709"/>
            <a:ext cx="2600238" cy="9102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2ec756649ce_0_6"/>
          <p:cNvSpPr>
            <a:spLocks noGrp="1"/>
          </p:cNvSpPr>
          <p:nvPr>
            <p:ph type="pic" idx="2"/>
          </p:nvPr>
        </p:nvSpPr>
        <p:spPr>
          <a:xfrm>
            <a:off x="6589686" y="1779131"/>
            <a:ext cx="4772100" cy="4523100"/>
          </a:xfrm>
          <a:prstGeom prst="rect">
            <a:avLst/>
          </a:prstGeom>
        </p:spPr>
      </p:sp>
      <p:sp>
        <p:nvSpPr>
          <p:cNvPr id="268" name="Google Shape;268;g2ec756649ce_0_6"/>
          <p:cNvSpPr txBox="1">
            <a:spLocks noGrp="1"/>
          </p:cNvSpPr>
          <p:nvPr>
            <p:ph type="title"/>
          </p:nvPr>
        </p:nvSpPr>
        <p:spPr>
          <a:xfrm>
            <a:off x="697354" y="814577"/>
            <a:ext cx="10371300" cy="46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g2ec756649ce_0_6"/>
          <p:cNvSpPr txBox="1">
            <a:spLocks noGrp="1"/>
          </p:cNvSpPr>
          <p:nvPr>
            <p:ph type="body" idx="1"/>
          </p:nvPr>
        </p:nvSpPr>
        <p:spPr>
          <a:xfrm>
            <a:off x="697354" y="428556"/>
            <a:ext cx="10371300" cy="417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g2ec756649ce_0_6"/>
          <p:cNvSpPr txBox="1">
            <a:spLocks noGrp="1"/>
          </p:cNvSpPr>
          <p:nvPr>
            <p:ph type="body" idx="3"/>
          </p:nvPr>
        </p:nvSpPr>
        <p:spPr>
          <a:xfrm>
            <a:off x="697354" y="1779131"/>
            <a:ext cx="5631900" cy="4523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2ec756649ce_0_13"/>
          <p:cNvSpPr txBox="1">
            <a:spLocks noGrp="1"/>
          </p:cNvSpPr>
          <p:nvPr>
            <p:ph type="ctrTitle"/>
          </p:nvPr>
        </p:nvSpPr>
        <p:spPr>
          <a:xfrm>
            <a:off x="0" y="2609386"/>
            <a:ext cx="12192000" cy="869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279C30E-F3C8-9B51-9820-33B24FE1E1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4201" y="4339287"/>
            <a:ext cx="2600238" cy="9102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UNIVERSIDAD PONTIFICIA">
  <a:themeElements>
    <a:clrScheme name="Personalizados 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1B334"/>
      </a:accent1>
      <a:accent2>
        <a:srgbClr val="C7C7C7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</Words>
  <Application>Microsoft Macintosh PowerPoint</Application>
  <PresentationFormat>Panorámica</PresentationFormat>
  <Paragraphs>1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Arial</vt:lpstr>
      <vt:lpstr>UNIVERSIDAD PONTIFICIA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raquel renedo lope</cp:lastModifiedBy>
  <cp:revision>12</cp:revision>
  <dcterms:created xsi:type="dcterms:W3CDTF">2021-03-16T10:53:26Z</dcterms:created>
  <dcterms:modified xsi:type="dcterms:W3CDTF">2025-06-10T18:01:52Z</dcterms:modified>
</cp:coreProperties>
</file>